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C8E35341-E0B9-4111-B5E2-6CFBBF241EB3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2769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1576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048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04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247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0039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392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014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343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708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277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6A521-E37F-4800-84AD-4893433B3D1B}" type="datetimeFigureOut">
              <a:rPr lang="ko-KR" altLang="en-US" smtClean="0"/>
              <a:t>2020-05-26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64239-A4E6-4620-96DF-8BEBA4EFB7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3317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537" y="0"/>
            <a:ext cx="96869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9789" y="376516"/>
            <a:ext cx="3524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효양도서관</a:t>
            </a:r>
            <a:r>
              <a:rPr lang="ko-KR" altLang="en-US" dirty="0" smtClean="0"/>
              <a:t> 쉼표가 있는 인문학 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599410" y="2184488"/>
            <a:ext cx="56526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500" dirty="0" err="1" smtClean="0"/>
              <a:t>장웅상</a:t>
            </a:r>
            <a:r>
              <a:rPr lang="ko-KR" altLang="en-US" sz="2500" dirty="0" smtClean="0"/>
              <a:t> 작가의</a:t>
            </a:r>
            <a:endParaRPr lang="en-US" altLang="ko-KR" sz="2500" dirty="0" smtClean="0"/>
          </a:p>
          <a:p>
            <a:r>
              <a:rPr lang="en-US" altLang="ko-KR" sz="2500" dirty="0" smtClean="0"/>
              <a:t>         “</a:t>
            </a:r>
            <a:r>
              <a:rPr lang="ko-KR" altLang="en-US" sz="2500" dirty="0" smtClean="0"/>
              <a:t>인생 최고의 놀이는 공부다</a:t>
            </a:r>
            <a:r>
              <a:rPr lang="en-US" altLang="ko-KR" sz="2500" dirty="0" smtClean="0"/>
              <a:t>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8050" y="3226088"/>
            <a:ext cx="62511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/>
              <a:t>학교공부를 떠나 이제 자신이 하고 싶은 </a:t>
            </a:r>
            <a:endParaRPr lang="en-US" altLang="ko-KR" sz="1500" dirty="0" smtClean="0"/>
          </a:p>
          <a:p>
            <a:r>
              <a:rPr lang="ko-KR" altLang="en-US" sz="1500" dirty="0" smtClean="0"/>
              <a:t>진정한 공부 기회를 잡아야 하는 이유</a:t>
            </a:r>
            <a:endParaRPr lang="en-US" altLang="ko-KR" sz="1500" dirty="0" smtClean="0"/>
          </a:p>
          <a:p>
            <a:r>
              <a:rPr lang="en-US" altLang="ko-KR" sz="1500" dirty="0" smtClean="0"/>
              <a:t> &lt;</a:t>
            </a:r>
            <a:r>
              <a:rPr lang="ko-KR" altLang="en-US" sz="1500" dirty="0" smtClean="0"/>
              <a:t>공부가 하고 싶은 당신에게</a:t>
            </a:r>
            <a:r>
              <a:rPr lang="en-US" altLang="ko-KR" sz="1500" dirty="0" smtClean="0"/>
              <a:t>&gt;</a:t>
            </a:r>
            <a:r>
              <a:rPr lang="ko-KR" altLang="en-US" sz="1500" dirty="0" smtClean="0"/>
              <a:t> 저자</a:t>
            </a:r>
            <a:endParaRPr lang="ko-KR" altLang="en-US" sz="1500" dirty="0"/>
          </a:p>
        </p:txBody>
      </p:sp>
      <p:sp>
        <p:nvSpPr>
          <p:cNvPr id="9" name="TextBox 8"/>
          <p:cNvSpPr txBox="1"/>
          <p:nvPr/>
        </p:nvSpPr>
        <p:spPr>
          <a:xfrm>
            <a:off x="4064923" y="4139738"/>
            <a:ext cx="49294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dirty="0" smtClean="0"/>
              <a:t>  </a:t>
            </a:r>
            <a:r>
              <a:rPr lang="ko-KR" altLang="en-US" dirty="0" err="1" smtClean="0"/>
              <a:t>강연일시</a:t>
            </a:r>
            <a:r>
              <a:rPr lang="ko-KR" altLang="en-US" dirty="0" smtClean="0"/>
              <a:t> </a:t>
            </a:r>
            <a:r>
              <a:rPr lang="en-US" altLang="ko-KR" dirty="0"/>
              <a:t>: </a:t>
            </a:r>
            <a:r>
              <a:rPr lang="en-US" altLang="ko-KR" dirty="0">
                <a:solidFill>
                  <a:srgbClr val="FF0000"/>
                </a:solidFill>
              </a:rPr>
              <a:t>2020.6.27.(</a:t>
            </a:r>
            <a:r>
              <a:rPr lang="ko-KR" altLang="en-US" dirty="0">
                <a:solidFill>
                  <a:srgbClr val="FF0000"/>
                </a:solidFill>
              </a:rPr>
              <a:t>토</a:t>
            </a:r>
            <a:r>
              <a:rPr lang="en-US" altLang="ko-KR" dirty="0">
                <a:solidFill>
                  <a:srgbClr val="FF0000"/>
                </a:solidFill>
              </a:rPr>
              <a:t>) </a:t>
            </a:r>
            <a:r>
              <a:rPr lang="ko-KR" altLang="en-US" dirty="0">
                <a:solidFill>
                  <a:srgbClr val="FF0000"/>
                </a:solidFill>
              </a:rPr>
              <a:t>오전 </a:t>
            </a:r>
            <a:r>
              <a:rPr lang="en-US" altLang="ko-KR" dirty="0">
                <a:solidFill>
                  <a:srgbClr val="FF0000"/>
                </a:solidFill>
              </a:rPr>
              <a:t>10</a:t>
            </a:r>
            <a:r>
              <a:rPr lang="ko-KR" altLang="en-US" dirty="0">
                <a:solidFill>
                  <a:srgbClr val="FF0000"/>
                </a:solidFill>
              </a:rPr>
              <a:t>시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fontAlgn="base"/>
            <a:r>
              <a:rPr lang="ko-KR" altLang="en-US" dirty="0" smtClean="0"/>
              <a:t>  장      소 </a:t>
            </a:r>
            <a:r>
              <a:rPr lang="en-US" altLang="ko-KR" dirty="0"/>
              <a:t>: </a:t>
            </a:r>
            <a:r>
              <a:rPr lang="ko-KR" altLang="en-US" dirty="0" err="1"/>
              <a:t>효양도서관</a:t>
            </a:r>
            <a:r>
              <a:rPr lang="ko-KR" altLang="en-US" dirty="0"/>
              <a:t> </a:t>
            </a:r>
            <a:r>
              <a:rPr lang="ko-KR" altLang="en-US" dirty="0" err="1"/>
              <a:t>다목적홀</a:t>
            </a:r>
            <a:endParaRPr lang="ko-KR" altLang="en-US" dirty="0"/>
          </a:p>
          <a:p>
            <a:pPr fontAlgn="base"/>
            <a:r>
              <a:rPr lang="ko-KR" altLang="en-US" dirty="0" smtClean="0"/>
              <a:t>  모집기간 </a:t>
            </a:r>
            <a:r>
              <a:rPr lang="en-US" altLang="ko-KR" dirty="0"/>
              <a:t>: 2020.6.1.(</a:t>
            </a:r>
            <a:r>
              <a:rPr lang="ko-KR" altLang="en-US" dirty="0"/>
              <a:t>월</a:t>
            </a:r>
            <a:r>
              <a:rPr lang="en-US" altLang="ko-KR" dirty="0"/>
              <a:t>)~ 6.26(</a:t>
            </a:r>
            <a:r>
              <a:rPr lang="ko-KR" altLang="en-US" dirty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  <a:p>
            <a:pPr fontAlgn="base"/>
            <a:r>
              <a:rPr lang="ko-KR" altLang="en-US" dirty="0" smtClean="0"/>
              <a:t>  모집대상 </a:t>
            </a:r>
            <a:r>
              <a:rPr lang="en-US" altLang="ko-KR" dirty="0"/>
              <a:t>: </a:t>
            </a:r>
            <a:r>
              <a:rPr lang="ko-KR" altLang="en-US" dirty="0" err="1"/>
              <a:t>이천시민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r>
              <a:rPr lang="ko-KR" altLang="en-US" dirty="0"/>
              <a:t>명</a:t>
            </a:r>
          </a:p>
          <a:p>
            <a:pPr fontAlgn="base"/>
            <a:r>
              <a:rPr lang="ko-KR" altLang="en-US" dirty="0" smtClean="0"/>
              <a:t>  신청방법 </a:t>
            </a:r>
            <a:r>
              <a:rPr lang="en-US" altLang="ko-KR" dirty="0"/>
              <a:t>: </a:t>
            </a:r>
            <a:r>
              <a:rPr lang="ko-KR" altLang="en-US" dirty="0"/>
              <a:t>이천시통합도서관 홈페이지접수 </a:t>
            </a:r>
          </a:p>
          <a:p>
            <a:pPr fontAlgn="base"/>
            <a:r>
              <a:rPr lang="ko-KR" altLang="en-US" dirty="0" smtClean="0"/>
              <a:t>  문      의 </a:t>
            </a:r>
            <a:r>
              <a:rPr lang="en-US" altLang="ko-KR" dirty="0"/>
              <a:t>: 644-4393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0" name="해 9"/>
          <p:cNvSpPr/>
          <p:nvPr/>
        </p:nvSpPr>
        <p:spPr>
          <a:xfrm>
            <a:off x="4064924" y="4214553"/>
            <a:ext cx="199506" cy="18500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해 10"/>
          <p:cNvSpPr/>
          <p:nvPr/>
        </p:nvSpPr>
        <p:spPr>
          <a:xfrm>
            <a:off x="4064922" y="4491632"/>
            <a:ext cx="199506" cy="195117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해 11"/>
          <p:cNvSpPr/>
          <p:nvPr/>
        </p:nvSpPr>
        <p:spPr>
          <a:xfrm>
            <a:off x="4064922" y="4784731"/>
            <a:ext cx="199506" cy="207247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해 12"/>
          <p:cNvSpPr/>
          <p:nvPr/>
        </p:nvSpPr>
        <p:spPr>
          <a:xfrm>
            <a:off x="4064922" y="5061154"/>
            <a:ext cx="199506" cy="19664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해 13"/>
          <p:cNvSpPr/>
          <p:nvPr/>
        </p:nvSpPr>
        <p:spPr>
          <a:xfrm>
            <a:off x="4064922" y="5332579"/>
            <a:ext cx="199506" cy="17766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해 14"/>
          <p:cNvSpPr/>
          <p:nvPr/>
        </p:nvSpPr>
        <p:spPr>
          <a:xfrm>
            <a:off x="4064922" y="5613688"/>
            <a:ext cx="199506" cy="187275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19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76</Words>
  <Application>Microsoft Office PowerPoint</Application>
  <PresentationFormat>와이드스크린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2020-05-26T02:42:15Z</dcterms:created>
  <dcterms:modified xsi:type="dcterms:W3CDTF">2020-05-26T04:26:59Z</dcterms:modified>
</cp:coreProperties>
</file>