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9144000" cy="5143500" type="screen16x9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47" d="100"/>
          <a:sy n="147" d="100"/>
        </p:scale>
        <p:origin x="-642" y="-90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4094BC-A0A3-4215-A09F-3BA3D9B92359}" type="datetimeFigureOut">
              <a:rPr lang="ko-KR" altLang="en-US" smtClean="0"/>
              <a:t>2019-03-07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09F2D5-C296-40DB-9E90-79E83D4CD59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873715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4094BC-A0A3-4215-A09F-3BA3D9B92359}" type="datetimeFigureOut">
              <a:rPr lang="ko-KR" altLang="en-US" smtClean="0"/>
              <a:t>2019-03-07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09F2D5-C296-40DB-9E90-79E83D4CD59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00299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4094BC-A0A3-4215-A09F-3BA3D9B92359}" type="datetimeFigureOut">
              <a:rPr lang="ko-KR" altLang="en-US" smtClean="0"/>
              <a:t>2019-03-07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09F2D5-C296-40DB-9E90-79E83D4CD59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853840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4094BC-A0A3-4215-A09F-3BA3D9B92359}" type="datetimeFigureOut">
              <a:rPr lang="ko-KR" altLang="en-US" smtClean="0"/>
              <a:t>2019-03-07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09F2D5-C296-40DB-9E90-79E83D4CD59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360215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4094BC-A0A3-4215-A09F-3BA3D9B92359}" type="datetimeFigureOut">
              <a:rPr lang="ko-KR" altLang="en-US" smtClean="0"/>
              <a:t>2019-03-07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09F2D5-C296-40DB-9E90-79E83D4CD59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33497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4094BC-A0A3-4215-A09F-3BA3D9B92359}" type="datetimeFigureOut">
              <a:rPr lang="ko-KR" altLang="en-US" smtClean="0"/>
              <a:t>2019-03-07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09F2D5-C296-40DB-9E90-79E83D4CD59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150949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4094BC-A0A3-4215-A09F-3BA3D9B92359}" type="datetimeFigureOut">
              <a:rPr lang="ko-KR" altLang="en-US" smtClean="0"/>
              <a:t>2019-03-07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09F2D5-C296-40DB-9E90-79E83D4CD59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334157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4094BC-A0A3-4215-A09F-3BA3D9B92359}" type="datetimeFigureOut">
              <a:rPr lang="ko-KR" altLang="en-US" smtClean="0"/>
              <a:t>2019-03-07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09F2D5-C296-40DB-9E90-79E83D4CD59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979924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4094BC-A0A3-4215-A09F-3BA3D9B92359}" type="datetimeFigureOut">
              <a:rPr lang="ko-KR" altLang="en-US" smtClean="0"/>
              <a:t>2019-03-07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09F2D5-C296-40DB-9E90-79E83D4CD59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232552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4094BC-A0A3-4215-A09F-3BA3D9B92359}" type="datetimeFigureOut">
              <a:rPr lang="ko-KR" altLang="en-US" smtClean="0"/>
              <a:t>2019-03-07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09F2D5-C296-40DB-9E90-79E83D4CD59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975904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4094BC-A0A3-4215-A09F-3BA3D9B92359}" type="datetimeFigureOut">
              <a:rPr lang="ko-KR" altLang="en-US" smtClean="0"/>
              <a:t>2019-03-07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09F2D5-C296-40DB-9E90-79E83D4CD59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101058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4094BC-A0A3-4215-A09F-3BA3D9B92359}" type="datetimeFigureOut">
              <a:rPr lang="ko-KR" altLang="en-US" smtClean="0"/>
              <a:t>2019-03-07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09F2D5-C296-40DB-9E90-79E83D4CD59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816896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0" b="-90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45348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22176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403755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326695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32</TotalTime>
  <Words>0</Words>
  <Application>Microsoft Office PowerPoint</Application>
  <PresentationFormat>화면 슬라이드 쇼(16:9)</PresentationFormat>
  <Paragraphs>0</Paragraphs>
  <Slides>4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4</vt:i4>
      </vt:variant>
    </vt:vector>
  </HeadingPairs>
  <TitlesOfParts>
    <vt:vector size="5" baseType="lpstr">
      <vt:lpstr>Office 테마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Windows 사용자</dc:creator>
  <cp:lastModifiedBy>user</cp:lastModifiedBy>
  <cp:revision>4</cp:revision>
  <dcterms:created xsi:type="dcterms:W3CDTF">2017-05-31T03:47:50Z</dcterms:created>
  <dcterms:modified xsi:type="dcterms:W3CDTF">2019-03-07T02:35:37Z</dcterms:modified>
</cp:coreProperties>
</file>